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handoutMasterIdLst>
    <p:handoutMasterId r:id="rId41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95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1" autoAdjust="0"/>
    <p:restoredTop sz="94628" autoAdjust="0"/>
  </p:normalViewPr>
  <p:slideViewPr>
    <p:cSldViewPr>
      <p:cViewPr>
        <p:scale>
          <a:sx n="100" d="100"/>
          <a:sy n="100" d="100"/>
        </p:scale>
        <p:origin x="968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4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200" b="1" dirty="0">
                <a:solidFill>
                  <a:srgbClr val="002060"/>
                </a:solidFill>
                <a:latin typeface="Arial Bold" pitchFamily="-72" charset="0"/>
              </a:rPr>
              <a:t>Creating Great Looking Android Applications </a:t>
            </a:r>
            <a:r>
              <a:rPr lang="en-US" sz="3200" b="1" dirty="0" smtClean="0">
                <a:solidFill>
                  <a:srgbClr val="002060"/>
                </a:solidFill>
                <a:latin typeface="Arial Bold" pitchFamily="-72" charset="0"/>
              </a:rPr>
              <a:t>Using Material Design</a:t>
            </a:r>
            <a:endParaRPr lang="en-US" sz="32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Handled through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Pallets </a:t>
            </a:r>
            <a:r>
              <a:rPr lang="en-US" smtClean="0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306181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728006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394200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3230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6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49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6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@</a:t>
            </a:r>
            <a:r>
              <a:rPr lang="en-US" dirty="0" err="1" smtClean="0"/>
              <a:t>android:style</a:t>
            </a:r>
            <a:r>
              <a:rPr lang="en-US" dirty="0" smtClean="0"/>
              <a:t>/</a:t>
            </a:r>
            <a:r>
              <a:rPr lang="en-US" dirty="0" err="1" smtClean="0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AppCompat</a:t>
            </a:r>
            <a:r>
              <a:rPr lang="en-US" dirty="0" smtClean="0"/>
              <a:t> themes for Older API Support (v7)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 my inherit from </a:t>
            </a:r>
            <a:r>
              <a:rPr lang="en-US" dirty="0" err="1" smtClean="0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Themes control appearance of default 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Theme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</a:t>
            </a:r>
            <a:r>
              <a:rPr lang="en-US" sz="2800" dirty="0" smtClean="0"/>
              <a:t>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9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in </a:t>
            </a:r>
            <a:r>
              <a:rPr lang="en-US" dirty="0" err="1" smtClean="0"/>
              <a:t>AppCompat</a:t>
            </a:r>
            <a:r>
              <a:rPr lang="en-US" dirty="0" smtClean="0"/>
              <a:t> 23.2.0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Switches between Dark and Light mode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Several Settings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386789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</a:t>
            </a:r>
          </a:p>
          <a:p>
            <a:r>
              <a:rPr lang="en-US" dirty="0" smtClean="0"/>
              <a:t>Dark</a:t>
            </a:r>
          </a:p>
          <a:p>
            <a:r>
              <a:rPr lang="en-US" dirty="0" smtClean="0"/>
              <a:t>Auto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2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92234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objects change elevation based on input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cannot pass through material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Shadows are visual cue of elevation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elevation: </a:t>
            </a:r>
            <a:r>
              <a:rPr lang="en-US" dirty="0" err="1" smtClean="0"/>
              <a:t>setCompatElevation</a:t>
            </a:r>
            <a:r>
              <a:rPr lang="en-US" dirty="0" smtClean="0"/>
              <a:t> or elevation XML attribute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 smtClean="0"/>
              <a:t>setOutlineProvider</a:t>
            </a:r>
            <a:r>
              <a:rPr lang="en-US" dirty="0" smtClean="0"/>
              <a:t>(</a:t>
            </a:r>
            <a:r>
              <a:rPr lang="en-US" dirty="0" err="1" smtClean="0"/>
              <a:t>ViewOutlineProvider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08" y="2247344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1506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android:layout_alignParentBottom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android:layout_alignParentEnd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803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57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3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instead of </a:t>
            </a:r>
            <a:r>
              <a:rPr lang="en-US" dirty="0" err="1" smtClean="0"/>
              <a:t>ListView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 vertical and horizontal scrolling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Follows View Holder Pattern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Need: </a:t>
            </a:r>
            <a:r>
              <a:rPr lang="en-US" dirty="0" err="1" smtClean="0"/>
              <a:t>LayoutManager</a:t>
            </a:r>
            <a:r>
              <a:rPr lang="en-US" dirty="0" smtClean="0"/>
              <a:t>, </a:t>
            </a:r>
            <a:r>
              <a:rPr lang="en-US" dirty="0" err="1" smtClean="0"/>
              <a:t>ViewHolder</a:t>
            </a:r>
            <a:r>
              <a:rPr lang="en-US" dirty="0" smtClean="0"/>
              <a:t>,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1280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kevinf@magenic.com</a:t>
            </a:r>
            <a:endParaRPr lang="en-US" dirty="0" smtClean="0"/>
          </a:p>
          <a:p>
            <a:r>
              <a:rPr lang="en-US" dirty="0" smtClean="0"/>
              <a:t>@Bowman74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windingroadway.blogspot.com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/Bowman74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57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0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0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RecyclerView</a:t>
            </a:r>
            <a:r>
              <a:rPr lang="en-US" dirty="0" smtClean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</a:t>
            </a:r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4684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4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Requries</a:t>
            </a:r>
            <a:r>
              <a:rPr lang="en-US" dirty="0" smtClean="0"/>
              <a:t> API 21 and JDK 1.7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Differences prior to API 21 (App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4391626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</a:t>
            </a:r>
            <a:r>
              <a:rPr lang="en-US" sz="1400" dirty="0" smtClean="0"/>
              <a:t>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30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Animates Change between one </a:t>
            </a:r>
            <a:r>
              <a:rPr lang="en-US" dirty="0"/>
              <a:t>v</a:t>
            </a:r>
            <a:r>
              <a:rPr lang="en-US" dirty="0" smtClean="0"/>
              <a:t>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5618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compatible with classes that extend </a:t>
            </a:r>
            <a:r>
              <a:rPr lang="en-US" dirty="0" err="1" smtClean="0"/>
              <a:t>adaper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4400550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Problems animating views that contain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 smtClean="0"/>
              <a:t>Source:</a:t>
            </a:r>
          </a:p>
          <a:p>
            <a:pPr marL="0" indent="0">
              <a:buNone/>
            </a:pPr>
            <a:r>
              <a:rPr lang="en-US" sz="3400" dirty="0" smtClean="0"/>
              <a:t>&lt;</a:t>
            </a:r>
            <a:r>
              <a:rPr lang="en-US" sz="3400" dirty="0" err="1" smtClean="0"/>
              <a:t>android.support.design.widget.FloatingActionButton</a:t>
            </a:r>
            <a:endParaRPr lang="en-US" sz="3400" dirty="0" smtClean="0"/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android:id</a:t>
            </a:r>
            <a:r>
              <a:rPr lang="de-DE" sz="3400" dirty="0" smtClean="0"/>
              <a:t>="@+</a:t>
            </a:r>
            <a:r>
              <a:rPr lang="de-DE" sz="3400" dirty="0" err="1" smtClean="0"/>
              <a:t>id</a:t>
            </a:r>
            <a:r>
              <a:rPr lang="de-DE" sz="3400" dirty="0" smtClean="0"/>
              <a:t>/</a:t>
            </a:r>
            <a:r>
              <a:rPr lang="de-DE" sz="3400" dirty="0" err="1" smtClean="0"/>
              <a:t>fab_add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android:layout_width</a:t>
            </a:r>
            <a:r>
              <a:rPr lang="de-DE" sz="3400" dirty="0" smtClean="0"/>
              <a:t>="</a:t>
            </a:r>
            <a:r>
              <a:rPr lang="de-DE" sz="3400" dirty="0" err="1" smtClean="0"/>
              <a:t>wrap_content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android:layout_height</a:t>
            </a:r>
            <a:r>
              <a:rPr lang="de-DE" sz="3400" dirty="0" smtClean="0"/>
              <a:t>="</a:t>
            </a:r>
            <a:r>
              <a:rPr lang="de-DE" sz="3400" dirty="0" err="1" smtClean="0"/>
              <a:t>wrap_content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android:transitionName</a:t>
            </a:r>
            <a:r>
              <a:rPr lang="de-DE" sz="3400" dirty="0" smtClean="0"/>
              <a:t>="@</a:t>
            </a:r>
            <a:r>
              <a:rPr lang="de-DE" sz="3400" dirty="0" err="1" smtClean="0"/>
              <a:t>string</a:t>
            </a:r>
            <a:r>
              <a:rPr lang="de-DE" sz="3400" dirty="0" smtClean="0"/>
              <a:t>/</a:t>
            </a:r>
            <a:r>
              <a:rPr lang="de-DE" sz="3400" dirty="0" err="1" smtClean="0"/>
              <a:t>Transition_Popup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android:src</a:t>
            </a:r>
            <a:r>
              <a:rPr lang="de-DE" sz="3400" dirty="0" smtClean="0"/>
              <a:t>="@</a:t>
            </a:r>
            <a:r>
              <a:rPr lang="de-DE" sz="3400" dirty="0" err="1" smtClean="0"/>
              <a:t>drawable</a:t>
            </a:r>
            <a:r>
              <a:rPr lang="de-DE" sz="3400" dirty="0" smtClean="0"/>
              <a:t>/ic_add_white_24dp" /&gt;</a:t>
            </a:r>
          </a:p>
          <a:p>
            <a:r>
              <a:rPr lang="de-DE" sz="3600" dirty="0" smtClean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419351"/>
            <a:ext cx="4898504" cy="2964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867150"/>
            <a:ext cx="4898504" cy="2887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9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802" y="1200150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1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Android, iOS and </a:t>
            </a:r>
            <a:r>
              <a:rPr lang="en-US" dirty="0"/>
              <a:t>w</a:t>
            </a:r>
            <a:r>
              <a:rPr lang="en-US" dirty="0" smtClean="0"/>
              <a:t>eb sizes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and </a:t>
            </a:r>
            <a:r>
              <a:rPr lang="en-US" dirty="0"/>
              <a:t>w</a:t>
            </a:r>
            <a:r>
              <a:rPr lang="en-US" dirty="0" smtClean="0"/>
              <a:t>hite colors (light and dark)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Material Design use </a:t>
            </a:r>
            <a:r>
              <a:rPr lang="en-US" dirty="0" err="1" smtClean="0"/>
              <a:t>AppCompat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Override Contents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NoActionBar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5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dirty="0"/>
              <a:t>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    &lt;</a:t>
            </a:r>
            <a:r>
              <a:rPr lang="en-US" sz="1600" dirty="0"/>
              <a:t>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    &lt;</a:t>
            </a:r>
            <a:r>
              <a:rPr lang="en-US" sz="1600" dirty="0"/>
              <a:t>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&lt;/</a:t>
            </a:r>
            <a:r>
              <a:rPr lang="en-US" sz="1600" dirty="0"/>
              <a:t>style</a:t>
            </a:r>
            <a:r>
              <a:rPr lang="en-US" sz="1600" dirty="0" smtClean="0"/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52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2396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1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95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971550"/>
            <a:ext cx="5867400" cy="918526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00200" y="2024964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Design </a:t>
            </a:r>
            <a:r>
              <a:rPr lang="en-US" dirty="0"/>
              <a:t>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5189" y="4133295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Information: https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3078378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288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2368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8" y="509716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950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063230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Unified Design for Android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857038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with Android 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4118" y="2650846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Guidelines Quite Specific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18" y="3460294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Tooling Libraries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118" y="4238462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Libraries Backward Compatible (v7)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Bold, Graphic, Intentional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Provides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6323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5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89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062689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Styles and Themes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980488" y="140027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Elevation and Shadows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80488" y="201431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Floating Action Button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0487" y="3029433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Card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0487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Recycler View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64418" y="339822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487" y="376701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7257" y="1739087"/>
            <a:ext cx="1920762" cy="994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2"/>
            <a:ext cx="1920762" cy="24786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1"/>
            <a:ext cx="1920762" cy="2652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0"/>
            <a:ext cx="1138180" cy="1281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3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69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7" y="4144311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50109" y="1240497"/>
            <a:ext cx="1831861" cy="264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1317</Words>
  <Application>Microsoft Macintosh PowerPoint</Application>
  <PresentationFormat>On-screen Show (16:9)</PresentationFormat>
  <Paragraphs>288</Paragraphs>
  <Slides>37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Theme</vt:lpstr>
      <vt:lpstr>Day / Night Theme</vt:lpstr>
      <vt:lpstr>Elevation and Shadows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132</cp:revision>
  <dcterms:created xsi:type="dcterms:W3CDTF">2012-12-07T00:48:42Z</dcterms:created>
  <dcterms:modified xsi:type="dcterms:W3CDTF">2016-12-06T16:59:01Z</dcterms:modified>
</cp:coreProperties>
</file>